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85174"/>
  </p:normalViewPr>
  <p:slideViewPr>
    <p:cSldViewPr snapToGrid="0" snapToObjects="1">
      <p:cViewPr varScale="1">
        <p:scale>
          <a:sx n="55" d="100"/>
          <a:sy n="55" d="100"/>
        </p:scale>
        <p:origin x="730" y="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Ankit Bora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May 19,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given steps were followed: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Null Values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of launches on each site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of occurrence of each orbit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number and occurrence of mission outcome per orbit type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 a landing outcome label from Outcome column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Handle Null Values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1400" b="1" dirty="0"/>
              <a:t>SQL queries performed:</a:t>
            </a:r>
          </a:p>
          <a:p>
            <a:r>
              <a:rPr lang="en-US" sz="1400" dirty="0"/>
              <a:t>Displaying the names of the unique launch sites in the space mission</a:t>
            </a:r>
          </a:p>
          <a:p>
            <a:r>
              <a:rPr lang="en-US" sz="1400" dirty="0"/>
              <a:t>Displaying 5 records where launch sites begin the string KSC.</a:t>
            </a:r>
          </a:p>
          <a:p>
            <a:r>
              <a:rPr lang="en-US" sz="1400" dirty="0"/>
              <a:t>Displaying the total payload mass carried by boosters launched by NASA (CRS)</a:t>
            </a:r>
          </a:p>
          <a:p>
            <a:r>
              <a:rPr lang="en-US" sz="1400" dirty="0"/>
              <a:t>Displaying the average payload mass carried by booster version F9 v1.1</a:t>
            </a:r>
          </a:p>
          <a:p>
            <a:r>
              <a:rPr lang="en-US" sz="1400" dirty="0"/>
              <a:t>Listing the date where the successful landing outcome in drone ship was achieved.</a:t>
            </a:r>
          </a:p>
          <a:p>
            <a:r>
              <a:rPr lang="en-US" sz="1400" dirty="0"/>
              <a:t>Listing the names of the boosters which have success in ground pad and have payload mass greater than 4000 but less than 6000</a:t>
            </a:r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08760"/>
            <a:ext cx="10126589" cy="5212080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1. 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an interactive map with Folium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Plotly Dash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 Summary of all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93520"/>
            <a:ext cx="10629904" cy="48258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website, with a cost of 62 million dollars; other providers cost upward of 165 million dollars each, much of the savings is because SpaceX can reuse the first stage.</a:t>
            </a:r>
          </a:p>
          <a:p>
            <a:pPr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 project task is to predicting if the first stage of the SpaceX Falcon 9 rocket will land successfully.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02080"/>
            <a:ext cx="10104817" cy="539060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Fetch Data from 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data fields for Machine Learning and data cleaning of null values and irrelevant columns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Regression, KNN, SVM, Decision Tree models have been built and evaluated for the best classifier.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sets were collected in the following ways.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 data that is gathered from the SpaceX REST API.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API gives us data about launches, including information about the rocket used, payload delivered, launch specifications, landing specifications, and landing outcomes.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SpaceX REST API endpoints, or URL, starts with api.spacexdata.com/v4/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Another popular data source for obtaining Falcon 9 Launch Data is web scraping Wikipedia using Beautiful Soup.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242398" y="1792288"/>
            <a:ext cx="6634641" cy="422592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with SpaceX Rest Calls</a:t>
            </a:r>
          </a:p>
          <a:p>
            <a:endParaRPr lang="en-US" b="1" dirty="0"/>
          </a:p>
          <a:p>
            <a:r>
              <a:rPr lang="en-US" sz="2200" b="1" dirty="0" err="1"/>
              <a:t>Github</a:t>
            </a:r>
            <a:r>
              <a:rPr lang="en-US" sz="2200" b="1" dirty="0"/>
              <a:t> link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B4E7D7-169A-01B5-C771-BFA300E3283A}"/>
              </a:ext>
            </a:extLst>
          </p:cNvPr>
          <p:cNvSpPr/>
          <p:nvPr/>
        </p:nvSpPr>
        <p:spPr>
          <a:xfrm>
            <a:off x="5326378" y="2377440"/>
            <a:ext cx="1054101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Use SpaceX Rest API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4864868-5EF5-1BD7-7776-72DBA26A5AF8}"/>
              </a:ext>
            </a:extLst>
          </p:cNvPr>
          <p:cNvSpPr/>
          <p:nvPr/>
        </p:nvSpPr>
        <p:spPr>
          <a:xfrm>
            <a:off x="5359406" y="3781901"/>
            <a:ext cx="1304229" cy="8062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Get HTML Response from Wikipedia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10065C1-7021-E618-4DE3-8D36F509250F}"/>
              </a:ext>
            </a:extLst>
          </p:cNvPr>
          <p:cNvSpPr/>
          <p:nvPr/>
        </p:nvSpPr>
        <p:spPr>
          <a:xfrm>
            <a:off x="7039632" y="2345528"/>
            <a:ext cx="1243533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Returns SpaceX data in JSON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619D63E-2A93-0121-65EF-9F76BDCBE3D6}"/>
              </a:ext>
            </a:extLst>
          </p:cNvPr>
          <p:cNvSpPr/>
          <p:nvPr/>
        </p:nvSpPr>
        <p:spPr>
          <a:xfrm>
            <a:off x="7228290" y="3775388"/>
            <a:ext cx="1118359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Extract data using beautiful Soup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B17D084-D0CE-CCCF-1287-1038D4907DA2}"/>
              </a:ext>
            </a:extLst>
          </p:cNvPr>
          <p:cNvSpPr/>
          <p:nvPr/>
        </p:nvSpPr>
        <p:spPr>
          <a:xfrm>
            <a:off x="8914448" y="2377439"/>
            <a:ext cx="1122179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Normalize data into CSV file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791B854-2A22-6817-7387-9CE73ABEFEFE}"/>
              </a:ext>
            </a:extLst>
          </p:cNvPr>
          <p:cNvSpPr/>
          <p:nvPr/>
        </p:nvSpPr>
        <p:spPr>
          <a:xfrm>
            <a:off x="8937118" y="3775390"/>
            <a:ext cx="1005840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Normalize data into CSV file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C546512-9ECF-0A66-7EAE-20D45C2E1896}"/>
              </a:ext>
            </a:extLst>
          </p:cNvPr>
          <p:cNvSpPr/>
          <p:nvPr/>
        </p:nvSpPr>
        <p:spPr>
          <a:xfrm>
            <a:off x="10543539" y="3022600"/>
            <a:ext cx="1343628" cy="812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Ready for data consolidation &amp; wrangling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C8FFD8C-9A29-6BB0-BDD3-0AB4CA5A7F93}"/>
              </a:ext>
            </a:extLst>
          </p:cNvPr>
          <p:cNvCxnSpPr>
            <a:stCxn id="2" idx="3"/>
            <a:endCxn id="8" idx="1"/>
          </p:cNvCxnSpPr>
          <p:nvPr/>
        </p:nvCxnSpPr>
        <p:spPr>
          <a:xfrm flipV="1">
            <a:off x="6380479" y="2783839"/>
            <a:ext cx="65915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CCD149F-ECC5-0E9B-3417-DF78203F315C}"/>
              </a:ext>
            </a:extLst>
          </p:cNvPr>
          <p:cNvCxnSpPr/>
          <p:nvPr/>
        </p:nvCxnSpPr>
        <p:spPr>
          <a:xfrm flipV="1">
            <a:off x="8251730" y="2778043"/>
            <a:ext cx="65915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841209D-8F96-A221-176A-A1D580D265DF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6697598" y="4181788"/>
            <a:ext cx="530692" cy="108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6B65B5-25BB-AEDF-FB52-08B4A733CDF1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8366904" y="4166549"/>
            <a:ext cx="570214" cy="15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9BC3ED0E-EDC0-87B4-7BAD-73B9A2EC6CC7}"/>
              </a:ext>
            </a:extLst>
          </p:cNvPr>
          <p:cNvCxnSpPr>
            <a:stCxn id="10" idx="3"/>
            <a:endCxn id="12" idx="1"/>
          </p:cNvCxnSpPr>
          <p:nvPr/>
        </p:nvCxnSpPr>
        <p:spPr>
          <a:xfrm>
            <a:off x="10036627" y="2783839"/>
            <a:ext cx="506912" cy="6451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CAC2A32-9331-7193-97BC-401AE48297F0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 flipV="1">
            <a:off x="9942958" y="3429000"/>
            <a:ext cx="600581" cy="752790"/>
          </a:xfrm>
          <a:prstGeom prst="bentConnector3">
            <a:avLst>
              <a:gd name="adj1" fmla="val 584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4833397-9A1A-CA62-A88A-9E868F9FB720}"/>
              </a:ext>
            </a:extLst>
          </p:cNvPr>
          <p:cNvSpPr/>
          <p:nvPr/>
        </p:nvSpPr>
        <p:spPr>
          <a:xfrm>
            <a:off x="6096000" y="5029200"/>
            <a:ext cx="2814883" cy="7453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Web Scraping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C8C9443-6586-8125-480F-9B1973256E53}"/>
              </a:ext>
            </a:extLst>
          </p:cNvPr>
          <p:cNvCxnSpPr/>
          <p:nvPr/>
        </p:nvCxnSpPr>
        <p:spPr>
          <a:xfrm flipV="1">
            <a:off x="6532879" y="2936239"/>
            <a:ext cx="65915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Web Scraping from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wikipedia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</TotalTime>
  <Words>1594</Words>
  <Application>Microsoft Office PowerPoint</Application>
  <PresentationFormat>Widescreen</PresentationFormat>
  <Paragraphs>262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ankit bora</cp:lastModifiedBy>
  <cp:revision>202</cp:revision>
  <dcterms:created xsi:type="dcterms:W3CDTF">2021-04-29T18:58:34Z</dcterms:created>
  <dcterms:modified xsi:type="dcterms:W3CDTF">2022-09-22T03:44:38Z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